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73" r:id="rId5"/>
    <p:sldId id="260" r:id="rId6"/>
    <p:sldId id="269" r:id="rId7"/>
    <p:sldId id="270" r:id="rId8"/>
    <p:sldId id="271" r:id="rId9"/>
    <p:sldId id="272" r:id="rId10"/>
    <p:sldId id="259" r:id="rId11"/>
    <p:sldId id="274" r:id="rId12"/>
    <p:sldId id="262" r:id="rId13"/>
    <p:sldId id="264" r:id="rId14"/>
    <p:sldId id="267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53px-Coat_of_Arms_of_Kursk_oblas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362325" cy="34956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188640"/>
            <a:ext cx="608416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КУРСК!</a:t>
            </a:r>
            <a:br>
              <a:rPr lang="ru-RU" sz="5400" b="1" dirty="0" smtClean="0">
                <a:ln w="1905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5400" b="1" dirty="0" smtClean="0">
                <a:ln w="1905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 КРАЙ РОДНОЙ!</a:t>
            </a:r>
            <a:endParaRPr lang="ru-RU" sz="5400" b="1" dirty="0">
              <a:ln w="1905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Flag_of_Kursk_Oblast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84984"/>
            <a:ext cx="5000625" cy="3333750"/>
          </a:xfrm>
          <a:prstGeom prst="rect">
            <a:avLst/>
          </a:prstGeom>
        </p:spPr>
      </p:pic>
      <p:pic>
        <p:nvPicPr>
          <p:cNvPr id="7" name="Рисунок 6" descr="logoMEB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5571" y="4005064"/>
            <a:ext cx="3808429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загруженно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1905320" cy="2664296"/>
          </a:xfrm>
          <a:prstGeom prst="rect">
            <a:avLst/>
          </a:prstGeom>
        </p:spPr>
      </p:pic>
      <p:pic>
        <p:nvPicPr>
          <p:cNvPr id="11" name="Рисунок 10" descr="vorobk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844824"/>
            <a:ext cx="1872208" cy="26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4716016" cy="1656184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Замечательные люди нашего края!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Рисунок 3" descr="75f1390458dce3f55a2d7995abf0f5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1844825"/>
            <a:ext cx="2267744" cy="2592288"/>
          </a:xfrm>
          <a:prstGeom prst="rect">
            <a:avLst/>
          </a:prstGeom>
        </p:spPr>
      </p:pic>
      <p:pic>
        <p:nvPicPr>
          <p:cNvPr id="6" name="Рисунок 5" descr="912-Shepkin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4458307"/>
            <a:ext cx="2123728" cy="2399693"/>
          </a:xfrm>
          <a:prstGeom prst="rect">
            <a:avLst/>
          </a:prstGeom>
        </p:spPr>
      </p:pic>
      <p:pic>
        <p:nvPicPr>
          <p:cNvPr id="8" name="Рисунок 7" descr="1365870907_nikmihm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4437112"/>
            <a:ext cx="3691855" cy="2420888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21838" y="4437112"/>
            <a:ext cx="1698234" cy="2420887"/>
          </a:xfrm>
          <a:prstGeom prst="rect">
            <a:avLst/>
          </a:prstGeom>
        </p:spPr>
      </p:pic>
      <p:pic>
        <p:nvPicPr>
          <p:cNvPr id="10" name="Рисунок 9" descr="pic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016" y="0"/>
            <a:ext cx="2519264" cy="1889448"/>
          </a:xfrm>
          <a:prstGeom prst="rect">
            <a:avLst/>
          </a:prstGeom>
        </p:spPr>
      </p:pic>
      <p:pic>
        <p:nvPicPr>
          <p:cNvPr id="13" name="Рисунок 12" descr="загруженное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4467225"/>
            <a:ext cx="1714500" cy="2390775"/>
          </a:xfrm>
          <a:prstGeom prst="rect">
            <a:avLst/>
          </a:prstGeom>
        </p:spPr>
      </p:pic>
      <p:pic>
        <p:nvPicPr>
          <p:cNvPr id="5" name="Рисунок 4" descr="70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1844824"/>
            <a:ext cx="3347864" cy="2590800"/>
          </a:xfrm>
          <a:prstGeom prst="rect">
            <a:avLst/>
          </a:prstGeom>
        </p:spPr>
      </p:pic>
      <p:pic>
        <p:nvPicPr>
          <p:cNvPr id="7" name="Рисунок 6" descr="80722216_povetkin2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0463" y="0"/>
            <a:ext cx="2433538" cy="18429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Символы Курской области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4392488" cy="864096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sz="4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Коренная пустынь</a:t>
            </a:r>
          </a:p>
          <a:p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3702551" cy="2952328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36438"/>
            <a:ext cx="2555776" cy="3012606"/>
          </a:xfrm>
          <a:prstGeom prst="rect">
            <a:avLst/>
          </a:prstGeom>
        </p:spPr>
      </p:pic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3282114" cy="2636912"/>
          </a:xfrm>
          <a:prstGeom prst="rect">
            <a:avLst/>
          </a:prstGeom>
        </p:spPr>
      </p:pic>
      <p:pic>
        <p:nvPicPr>
          <p:cNvPr id="7" name="Рисунок 6" descr="загруженное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1815" y="1700808"/>
            <a:ext cx="3332185" cy="2495922"/>
          </a:xfrm>
          <a:prstGeom prst="rect">
            <a:avLst/>
          </a:prstGeom>
        </p:spPr>
      </p:pic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229200"/>
            <a:ext cx="5940152" cy="1628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3232010" cy="2420888"/>
          </a:xfrm>
          <a:prstGeom prst="rect">
            <a:avLst/>
          </a:prstGeom>
        </p:spPr>
      </p:pic>
      <p:pic>
        <p:nvPicPr>
          <p:cNvPr id="8" name="Рисунок 7" descr="загруженное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437112"/>
            <a:ext cx="3232010" cy="2420888"/>
          </a:xfrm>
          <a:prstGeom prst="rect">
            <a:avLst/>
          </a:prstGeom>
        </p:spPr>
      </p:pic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1991" y="4437112"/>
            <a:ext cx="3232010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Марьино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имение князей Барятинских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af32f60e622da00a64eb394adb5cbda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412776"/>
            <a:ext cx="4423348" cy="3096344"/>
          </a:xfrm>
          <a:prstGeom prst="rect">
            <a:avLst/>
          </a:prstGeom>
        </p:spPr>
      </p:pic>
      <p:pic>
        <p:nvPicPr>
          <p:cNvPr id="5" name="Рисунок 4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1412776"/>
            <a:ext cx="2662943" cy="3096343"/>
          </a:xfrm>
          <a:prstGeom prst="rect">
            <a:avLst/>
          </a:prstGeom>
        </p:spPr>
      </p:pic>
      <p:pic>
        <p:nvPicPr>
          <p:cNvPr id="7" name="Рисунок 6" descr="images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1412776"/>
            <a:ext cx="2195736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3" y="1628800"/>
            <a:ext cx="3995937" cy="2598787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88640"/>
            <a:ext cx="5472608" cy="1180728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Курская триумфальная арка</a:t>
            </a:r>
          </a:p>
          <a:p>
            <a:endParaRPr lang="ru-RU" dirty="0"/>
          </a:p>
        </p:txBody>
      </p:sp>
      <p:pic>
        <p:nvPicPr>
          <p:cNvPr id="6" name="Рисунок 5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2420888"/>
            <a:ext cx="3323551" cy="4437113"/>
          </a:xfrm>
          <a:prstGeom prst="rect">
            <a:avLst/>
          </a:prstGeom>
        </p:spPr>
      </p:pic>
      <p:pic>
        <p:nvPicPr>
          <p:cNvPr id="7" name="Рисунок 6" descr="загруженное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0276" y="4193704"/>
            <a:ext cx="4003724" cy="2664296"/>
          </a:xfrm>
          <a:prstGeom prst="rect">
            <a:avLst/>
          </a:prstGeom>
        </p:spPr>
      </p:pic>
      <p:pic>
        <p:nvPicPr>
          <p:cNvPr id="8" name="Рисунок 7" descr="ab49e31ad8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39344" cy="2429508"/>
          </a:xfrm>
          <a:prstGeom prst="rect">
            <a:avLst/>
          </a:prstGeom>
        </p:spPr>
      </p:pic>
      <p:pic>
        <p:nvPicPr>
          <p:cNvPr id="9" name="Рисунок 8" descr="5863dc30019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444130"/>
            <a:ext cx="3310403" cy="441387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lov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192688" cy="17008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Курский соловей</a:t>
            </a:r>
            <a:endParaRPr lang="ru-RU" sz="4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ap_of_Russia_-_Kursk_Oblast_(2008-03)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136905" cy="56166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859216" cy="868958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Ку́рская</a:t>
            </a:r>
            <a:r>
              <a:rPr lang="ru-RU" sz="60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6000" b="1" dirty="0" err="1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о́бласть</a:t>
            </a:r>
            <a:endParaRPr lang="ru-RU" sz="60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852936"/>
            <a:ext cx="7272808" cy="190080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r>
              <a:rPr lang="ru-RU" sz="4600" b="1" dirty="0" smtClean="0"/>
              <a:t>субъект Российской Федерации, входит в состав Центрального федерального округа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38586727_karta_kur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567057" cy="5013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Площадь области равна 29,8 тыс. км²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715200" cy="936104"/>
          </a:xfrm>
        </p:spPr>
        <p:txBody>
          <a:bodyPr/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Административный центр — Курск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_fde90c295b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458112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8092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Численность населения области  составляет 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1 118 915 чел.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Плотность населения — 37,3 чел./км</a:t>
            </a:r>
            <a:r>
              <a:rPr lang="ru-RU" sz="3000" b="1" cap="all" baseline="30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3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3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Городское население — 66,47 %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 региона</a:t>
            </a:r>
            <a:endParaRPr lang="ru-RU" dirty="0"/>
          </a:p>
        </p:txBody>
      </p:sp>
      <p:pic>
        <p:nvPicPr>
          <p:cNvPr id="4" name="Рисунок 3" descr="56485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970" y="1268760"/>
            <a:ext cx="9171970" cy="5589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3275856" cy="2420888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6985" y="3933056"/>
            <a:ext cx="4557016" cy="2924944"/>
          </a:xfrm>
          <a:prstGeom prst="rect">
            <a:avLst/>
          </a:prstGeom>
        </p:spPr>
      </p:pic>
      <p:pic>
        <p:nvPicPr>
          <p:cNvPr id="5" name="Рисунок 4" descr="343910-c141cabe50996ac05b00b3d1f7acfbb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8640"/>
            <a:ext cx="2232248" cy="17011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564904"/>
            <a:ext cx="5508104" cy="1143000"/>
          </a:xfrm>
        </p:spPr>
        <p:txBody>
          <a:bodyPr/>
          <a:lstStyle/>
          <a:p>
            <a:r>
              <a:rPr lang="ru-RU" b="1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Промышленность</a:t>
            </a:r>
            <a:endParaRPr lang="ru-RU" b="1" dirty="0">
              <a:ln w="28575" cmpd="sng">
                <a:solidFill>
                  <a:srgbClr val="FF0000"/>
                </a:solidFill>
                <a:prstDash val="solid"/>
                <a:miter lim="800000"/>
              </a:ln>
            </a:endParaRPr>
          </a:p>
        </p:txBody>
      </p:sp>
      <p:pic>
        <p:nvPicPr>
          <p:cNvPr id="13" name="Рисунок 12" descr="image_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33056"/>
            <a:ext cx="4788024" cy="2924945"/>
          </a:xfrm>
          <a:prstGeom prst="rect">
            <a:avLst/>
          </a:prstGeom>
        </p:spPr>
      </p:pic>
      <p:pic>
        <p:nvPicPr>
          <p:cNvPr id="14" name="Рисунок 13" descr="sm_img-1057706_980x6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20680" y="1"/>
            <a:ext cx="3523320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323951065_rusijoje-rekordinis-saulegrazu-derlius_img_newsarticle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3" y="3645024"/>
            <a:ext cx="4213739" cy="3212976"/>
          </a:xfrm>
          <a:prstGeom prst="rect">
            <a:avLst/>
          </a:prstGeom>
        </p:spPr>
      </p:pic>
      <p:pic>
        <p:nvPicPr>
          <p:cNvPr id="14" name="Рисунок 13" descr="deb1fb8acfbb171e65ede456dc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60032" cy="36450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Сельское хозяйство</a:t>
            </a:r>
            <a:endParaRPr lang="ru-RU" b="1" dirty="0"/>
          </a:p>
        </p:txBody>
      </p:sp>
      <p:pic>
        <p:nvPicPr>
          <p:cNvPr id="10" name="Рисунок 9" descr="41282_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645024"/>
            <a:ext cx="3707904" cy="3212976"/>
          </a:xfrm>
          <a:prstGeom prst="rect">
            <a:avLst/>
          </a:prstGeom>
        </p:spPr>
      </p:pic>
      <p:pic>
        <p:nvPicPr>
          <p:cNvPr id="11" name="Рисунок 10" descr="3722e9d0c48a663f3d1ed07867a12c1cthumb640x4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3645024"/>
            <a:ext cx="2771800" cy="3212976"/>
          </a:xfrm>
          <a:prstGeom prst="rect">
            <a:avLst/>
          </a:prstGeom>
        </p:spPr>
      </p:pic>
      <p:pic>
        <p:nvPicPr>
          <p:cNvPr id="12" name="Рисунок 11" descr="1288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0"/>
            <a:ext cx="4572000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072" y="1196752"/>
            <a:ext cx="5266928" cy="1368152"/>
          </a:xfrm>
        </p:spPr>
        <p:txBody>
          <a:bodyPr>
            <a:noAutofit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Энергетика</a:t>
            </a:r>
            <a:b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photo-128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067944" cy="3416070"/>
          </a:xfrm>
          <a:prstGeom prst="rect">
            <a:avLst/>
          </a:prstGeom>
        </p:spPr>
      </p:pic>
      <p:pic>
        <p:nvPicPr>
          <p:cNvPr id="6" name="Рисунок 5" descr="news_19092012_40396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1989" y="3284984"/>
            <a:ext cx="5052011" cy="3573016"/>
          </a:xfrm>
          <a:prstGeom prst="rect">
            <a:avLst/>
          </a:prstGeom>
        </p:spPr>
      </p:pic>
      <p:pic>
        <p:nvPicPr>
          <p:cNvPr id="7" name="Рисунок 6" descr="1243100694_0_4c03_799cc984_x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716016" cy="35730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42376" y="3501008"/>
            <a:ext cx="5301624" cy="3356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21196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Происхождение названия города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Kursk_oblas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25552"/>
            <a:ext cx="3995936" cy="4032448"/>
          </a:xfrm>
          <a:prstGeom prst="rect">
            <a:avLst/>
          </a:prstGeom>
        </p:spPr>
      </p:pic>
      <p:pic>
        <p:nvPicPr>
          <p:cNvPr id="6" name="Рисунок 5" descr="12_03_16_12_38_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0"/>
            <a:ext cx="5148064" cy="3645024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48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Модульная</vt:lpstr>
      <vt:lpstr>Слайд 1</vt:lpstr>
      <vt:lpstr>Ку́рская о́бласть</vt:lpstr>
      <vt:lpstr>Площадь области равна 29,8 тыс. км²</vt:lpstr>
      <vt:lpstr>Слайд 4</vt:lpstr>
      <vt:lpstr>Экономика региона</vt:lpstr>
      <vt:lpstr>Промышленность</vt:lpstr>
      <vt:lpstr>Сельское хозяйство</vt:lpstr>
      <vt:lpstr>Энергетика </vt:lpstr>
      <vt:lpstr>Происхождение названия города</vt:lpstr>
      <vt:lpstr>Замечательные люди нашего края!</vt:lpstr>
      <vt:lpstr>Символы Курской области</vt:lpstr>
      <vt:lpstr>Марьино – имение князей Барятинских</vt:lpstr>
      <vt:lpstr>Слайд 13</vt:lpstr>
      <vt:lpstr>Курский соловей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22</cp:revision>
  <dcterms:created xsi:type="dcterms:W3CDTF">2014-06-16T14:52:07Z</dcterms:created>
  <dcterms:modified xsi:type="dcterms:W3CDTF">2014-06-18T08:48:52Z</dcterms:modified>
</cp:coreProperties>
</file>